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1FF"/>
    <a:srgbClr val="29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1:01:08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564 175,'0'0,"-1"1,1-1,0 0,0 0,-1 0,1 0,0 0,0 1,-1-1,1 0,0 0,0 0,0 1,0-1,-1 0,1 0,0 1,0-1,0 0,0 0,0 1,0-1,0 0,0 1,0-1,0 0,0 0,0 1,0-1,0 0,0 1,0-1,0 0,0 0,0 1,0-1,0 0,0 1,0-1,1 0,-1 0,0 1,0-1,0 0,0 0,1 0,-1 1,0-1,0 0,1 0,-1 0,0 0,0 1,1-1,-1 0,0 0,0 0,1 0,-1 0,0 0,1 0,-1 0,0 0,0 0,1 0,-1 0,0 0,1 0,-19 16,-80 46,-119 84,181-118,2 1,0 1,-52 64,80-86,1 0,0 1,1-1,0 1,0 0,1 0,0 1,0-1,1 1,1-1,-2 13,2 16,4 62,1-28,-4 876,0-943,0-1,0 1,0 0,1 0,0-1,0 1,0 0,1-1,-1 1,1-1,0 1,0-1,1 0,-1 0,1 0,0 0,0 0,6 5,1-2,0-1,0 0,0 0,1-1,-1 0,20 5,33 9,128 22,70-9,-222-28,532 8,-346-15,-168 2,-24 0,1 1,-1 1,52 10,-79-10,0-1,0 0,0 1,0-2,0 1,0-1,0 0,0 0,0 0,0-1,0 0,-1 0,1-1,-1 0,1 0,-1 0,0 0,0-1,-1 0,1 0,-1 0,8-9,2-5,0 0,-1-1,-1 0,19-41,64-139,91-214,-111 259,-56 121,-1-1,-1-2,-3 1,20-70,-11 41,-18 54,-1 1,0-1,-1 0,0 0,0 0,1-13,-4-7,-2 0,0 0,-2 0,-1 1,-2 0,-10-30,6 19,1-1,-4-43,9 56,0 1,-2 1,-1-1,-16-36,11 29,-16-61,28 91,1 0,-1 0,0 0,-1 0,1 0,-1 1,1-1,-1 0,0 1,-1-1,1 1,-1 0,1-1,-4-2,2 4,0-1,-1 1,1 0,0 1,-1-1,1 1,-1 0,1 0,-1 0,0 0,1 1,-7 0,-243 5,209 0,0 3,1 2,0 1,1 3,0 1,-52 27,1 11,62-33,-41 18,60-33,0 0,0 0,0-2,-1 0,1 0,-27 1,-236-4,107-2,132 0,-54-9,55 5,-58-1,51 5,29 1,1 0,-1 1,1 0,-1 1,0 0,-24 7,35-7,1 1,-1 0,1-1,0 1,0 0,0 0,0 0,0 0,1 0,-1 1,0-1,1 1,0-1,0 1,0-1,0 1,0 0,0-1,0 1,1 0,0 0,-1 4,0 12,1 0,2 26,0-17,-5 25,-1-1,-3 1,-3-1,-27 87,22-88,1 1,3 0,2 1,-3 96,12-146,0 0,0-1,0 1,0-1,1 1,-1 0,1-1,-1 1,1-1,0 1,0-1,0 0,0 1,1-1,-1 0,1 0,-1 0,1 0,0 0,0 0,0 0,0 0,0-1,0 1,4 1,-1-1,0-1,1 0,-1 0,1 0,-1 0,1-1,-1 0,1 0,-1-1,1 1,8-3,3-2,-1 0,0-1,0 0,0-1,-1-1,0-1,0 0,18-16,105-99,-122 108,108-118,-5-6,107-167,-213 288,-11 14,2-1,-1 1,1 0,-1 0,1 1,1-1,-1 1,1-1,0 1,8-5,-12 9,-1 0,1 0,-1-1,1 1,-1 0,1 0,-1 0,1 1,-1-1,1 0,-1 0,1 0,0 0,-1 0,1 0,-1 1,0-1,1 0,-1 1,1-1,-1 0,1 0,-1 1,0-1,1 1,-1-1,0 0,1 1,-1-1,0 1,1-1,-1 1,0-1,0 1,0-1,0 1,1-1,-1 1,0-1,0 2,2 12,-1 0,-1 1,0-1,-1 0,0 1,-1-1,-1 0,-6 22,8-35,-25 98,-5-3,-61 135,-112 179,62-160,-26 51,165-290,16-24,21-32,48-71,197-272,-174 250,247-300,-336 420,0 1,1 0,1 1,1 0,0 2,41-24,-59 37,1 1,-1-1,0 0,1 1,-1-1,1 1,-1-1,1 1,-1 0,1 0,-1 0,1 0,-1 0,1 0,-1 0,1 0,-1 0,1 1,-1-1,1 0,-1 1,1 0,2 1,-3-1,1 1,-1 0,1 0,-1-1,0 1,0 0,0 0,0 0,0 1,0-1,0 0,0 0,-1 0,1 4,1 10,-1 0,-1 0,-3 28,2-39,-15 113,-6-1,-47 148,-29 148,97-407,-4 60,5-64,0 0,0 0,1 0,-1 0,0 0,1 0,0 0,-1 0,1-1,0 1,2 3,-2-4,-1-1,1 1,0-1,-1 1,1-1,0 1,0-1,-1 0,1 1,0-1,0 0,-1 0,1 1,0-1,0 0,0 0,0 0,-1 0,1 0,0 0,0 0,0-1,-1 1,1 0,0 0,0-1,0 1,1-1,11-7,0 0,0-1,0 0,-2-1,1 0,-1-1,0-1,10-14,-3 6,116-137,-6-6,163-275,-285 428,66-126,-64 120,-2-1,0 0,0-1,-2 1,0-1,1-22,-8 21,-8 23,-17 30,21-25,-76 92,-109 100,-108 74,199-185,37-30,29-27,-1 0,-2-3,-52 34,88-63,0 1,0-1,0 0,0 0,0 0,0 0,-1 0,1 0,0 0,-1-1,1 1,-1-1,1 0,0 1,-1-1,1-1,-1 1,1 0,-1 0,1-1,-4 0,5-1,-1 1,0-1,1 1,-1-1,1 1,0-1,-1 0,1 0,0 0,0 0,0 0,0 0,0 0,1 0,-1 0,1 0,-1 0,1-4,-1-10,0 0,2 0,0 0,1 0,4-18,23-71,4 1,73-157,-5 16,-93 208,-8 36,0 1,0 0,0-1,0 1,0 0,-1 0,1-1,0 1,0 0,0 0,-1-1,1 1,0 0,0 0,-1 0,1 0,0-1,-1 1,1 0,0 0,0 0,-1 0,1 0,0 0,-1 0,1 0,0 0,-1 0,1 0,0 0,-1 0,1 0,0 0,-1 0,1 0,0 0,0 0,-1 1,1-1,0 0,-1 0,1 0,0 0,0 1,-1-1,1 0,0 0,0 1,-53 47,43-38,-483 454,74-73,408-379,0 0,-1-1,-1-1,0 0,0-1,-1 0,0-1,0-1,-1 0,0-1,-26 8,19-8,16-3,-1-1,0 0,0 0,0 0,0-1,-1 0,1 0,0-1,-1 0,1 0,-12-3,19 3,-1 0,1-1,-1 1,1-1,0 1,-1-1,1 0,0 1,-1-1,1 1,0-1,-1 0,1 1,0-1,0 1,0-1,0 0,0 1,0-1,0 0,0 1,0-1,0 0,0 1,0-1,0 0,0 1,1-1,-1 0,0 1,0-1,1 1,-1-1,0 1,1-1,-1 1,1-1,-1 1,1-1,-1 1,1-1,23-24,-22 23,163-136,284-183,-425 305,333-199,50-35,-353 214,80-62,-117 83,0 0,-1-2,-1 1,-1-2,17-24,-24 29,2 1,0 0,0 1,1 0,0 0,1 1,0 0,1 1,16-10,-10 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24575,'79'3'0,"77"14"0,-60-5 0,-60-6 0,62 17 0,-70-14 0,1-2 0,0-1 0,51 3 0,-33-6-140,50 10 0,-64-8-945,-7-1-5741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24575,'0'629'-1365,"0"-604"-5461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24575,'0'42'0,"-1"1"0,2 0 0,1 1 0,14 66 0,-11-79-341,-1 0 0,-1 1-1,-2 40 1,-1-46-6485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1:19:11.72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513 274,'-1'5,"0"1,-1-1,1 0,-1 0,0 1,-1-1,1-1,-1 1,-6 8,-1 4,-188 293,185-288,1 1,0-1,2 2,-14 43,-12 27,26-69,1-1,1 1,1 1,1-1,2 1,-3 34,7 161,4-95,-4-109,2-1,0 1,1-1,1 0,0 0,1 0,1-1,0 1,1-1,1-1,11 18,-12-21,0-1,1 0,0-1,1 0,0 0,0-1,1 0,-1-1,2 0,-1 0,1-1,0-1,0 0,1 0,19 5,143 41,-31-6,52 15,-121-34,118 24,-77-21,-89-21,0 0,0-2,1-1,0-1,53 0,-75-4,0-1,0 0,0 0,0 0,0 0,0-1,-1 0,1 0,0 0,-1-1,0 0,1 1,-1-1,0-1,0 1,-1-1,1 1,-1-1,0 0,0 0,0 0,4-9,1-6,0-1,-1 0,-1-1,5-27,4-14,35-88,14-45,-55 158,-1 0,-1-1,1-52,-8-332,-2 180,2 229,1 0,0 0,1 0,0 0,1 0,1 0,0 1,0 0,2 0,-1 0,1 0,15-19,-9 16,0 1,2 0,-1 1,2 0,0 2,0-1,1 2,21-11,20-11,97-74,-151 104,0 0,0-1,0 1,0-1,-1 0,1 0,-1 0,1 0,-1 0,0 0,0-1,-1 1,1-1,-1 1,0-1,0 0,0 0,0 1,0-1,-1 0,0 0,0-6,-1 7,0-1,0 1,0 0,-1-1,1 1,-1 0,0 0,0 0,0 0,0 0,-1 0,1 1,-1-1,0 1,0 0,1-1,-1 1,-1 0,1 1,0-1,0 1,-1-1,1 1,-5-1,-34-10,-1 2,0 2,-88-4,-135 15,204 4,0 2,-77 22,114-24,19-6,0 0,0 1,0 0,0 0,1 1,-1 0,1 0,-1 0,1 0,0 1,1 0,-1 0,0 1,1-1,0 1,0 0,1 0,-1 0,1 0,0 1,-3 7,1 3,1 0,1 1,0-1,1 1,1-1,2 31,1 17,0-33,-1 0,-1 0,-7 47,5-68,-1-1,1 1,-1 0,-1-1,0 0,0 0,-1 0,0 0,-1-1,0 1,0-2,-1 1,1-1,-2 0,-7 7,-3 0,0-1,-1-1,0-1,-1 0,0-1,0-2,-1 0,0-1,-1-1,1-1,-1 0,0-2,0-1,-1-1,-35-2,54 1,0-1,0 1,1-1,-1 0,0 0,1-1,-1 1,1-1,-1 1,1-1,-1 0,1 0,0-1,0 1,0-1,1 1,-1-1,0 0,1 0,0 0,0-1,0 1,0 0,0-1,1 1,-1-1,0-3,-1-5,1 1,1-1,0 0,0 0,1 1,0-1,4-20,-3 29,0-1,-1 1,1 0,0 0,1 0,-1 0,1 0,-1 0,1 0,0 0,0 0,0 1,1-1,-1 1,0 0,1-1,0 1,-1 0,1 1,0-1,0 0,0 1,0 0,0-1,0 1,1 0,-1 1,4-1,11-2,0 1,1 1,-1 1,20 2,-6-1,328-23,-345 20,-17 1,-28 0,-19 3,0 2,1 2,-1 2,-86 27,43-4,-132 64,210-89,0 1,1 1,0 0,1 1,-22 19,29-23,1 0,-1 1,1-1,0 1,1 0,-1 0,1 1,0-1,1 1,0 0,0-1,0 1,1 0,-1 13,2 14,2 0,1 1,2-2,17 63,-10-44,-4-17,1-1,1 0,2 0,31 59,-37-82,0 0,2 0,-1-1,1 0,1 0,0-1,0 0,0-1,1 0,1-1,-1 1,1-2,1 0,-1 0,1-1,23 7,17 1,-14-1,1-3,1-1,77 5,-107-13,1 0,0 0,-1-2,1 1,-1-1,1-1,-1 0,0 0,0-1,0 0,0-1,-1 0,0 0,0-1,0 0,-1-1,0 0,0-1,12-14,-12 10,0 0,0-1,-1 0,-1 0,-1 0,6-18,17-87,-17 65,22-148,-26 142,2 2,3-1,32-94,-43 150,0 0,0-1,0 1,0 0,0 0,-1 0,1-1,-1 1,0 0,1-1,-1 1,0 0,0 0,-1-1,1 1,0 0,-1-1,1 1,-1 0,0 0,0 0,0-1,-1-1,-1 2,0 0,1 0,-1 0,-1 0,1 0,0 1,0 0,-1 0,1-1,0 2,-1-1,1 0,-1 1,1 0,-1 0,-4 0,-18 0,-1 2,1 1,-1 1,1 1,0 1,1 2,-1 0,1 2,1 1,-37 21,5 2,2 3,1 2,-55 52,74-61,18-18,1 1,0 1,1 0,0 1,1 1,1 0,-12 20,23-34,0 0,0 0,0 0,0 0,0 0,0 0,1 0,-1 0,1 0,0 1,0-1,-1 0,1 0,1 0,-1 0,0 0,0 1,1-1,-1 0,1 0,1 3,-1-3,1-1,-1 0,1 0,-1 1,1-1,0 0,-1 0,1 0,0-1,0 1,0 0,-1-1,1 1,0-1,0 1,0-1,0 0,4 0,6-1,0 0,0 0,0-1,0-1,-1 0,15-5,12-9,-1-1,-1-1,-1-3,39-30,124-115,-41 32,-91 87,-42 32,-1-2,0 0,33-36,-55 52,1 0,0 0,-1 0,1 0,0 0,0 1,0-1,0 0,0 1,1 0,-1-1,0 1,1 0,2-1,-5 2,1 1,-1-1,1 0,-1 0,1 0,0 0,-1 0,1 1,-1-1,1 0,-1 1,1-1,-1 0,0 1,1-1,-1 0,1 1,-1-1,0 1,1-1,-1 1,0-1,1 1,-1 0,7 27,1 72,-8 156,-3-115,0 666,3-804,0 1,0-1,0 0,0 0,1 1,0-1,-1 0,1 0,0 0,1 0,-1 0,0 0,1 0,0 0,-1 0,5 4,-2-4,-1-1,1 1,0-1,-1 0,1 0,0 0,0-1,0 0,1 0,-1 0,0 0,8 0,-9 0,9 0,-1 0,0 1,1 1,-1 0,14 6,-21-8,-1 1,0 0,0 0,0 0,0 1,0-1,-1 1,1 0,-1 0,1-1,-1 2,0-1,0 0,0 0,-1 1,1-1,-1 1,0-1,0 1,1 6,-1-6,1 1,-2 0,1-1,0 1,-1 0,0 0,0 0,0-1,-1 1,0 0,0 0,0-1,0 1,-1 0,0-1,0 0,-4 8,2-8,1-1,-1 0,0 0,0 0,0 0,-1-1,1 1,0-1,-1-1,0 1,1 0,-1-1,0 0,0 0,1-1,-1 1,-8-1,-21-1,0-2,0-1,1-1,-1-2,-51-18,-46-9,87 27,2-3,-1-1,2-3,0-1,0-1,2-3,-39-24,26 12,33 21,0-1,1-1,1-1,0 0,-24-25,7 1,-68-60,84 83,0 1,-1 1,0 1,0 0,-1 1,-33-11,44 19,0 0,1-1,0 0,0-1,0 0,0 0,0-1,1 0,0 0,0-1,0 1,1-1,0-1,0 0,1 1,-1-2,1 1,-4-10,4 8,0-1,-1 2,0-1,0 1,0-1,-1 2,-1-1,-9-7,11 11,-1 0,0 0,1 1,-1 0,-1 0,1 1,0 0,-1 0,1 1,-1 0,1 0,-9 1,7-1,0 1,0 0,0 1,0 0,0 0,1 1,-1 0,-16 6,21-6,0 1,0-1,1 1,-1-1,1 1,0 0,0 0,0 0,0 1,0-1,1 1,-1 0,1-1,0 1,0 0,1 0,-1 0,1 1,0-1,-1 7,0-2,1-1,-1 1,2 0,-1 0,1-1,1 1,-1 0,5 16,-4-22,0 1,1-1,-1 0,1 1,0-1,0 0,0 0,0 0,1-1,-1 1,1 0,-1-1,1 0,0 1,0-1,0 0,0-1,1 1,-1-1,0 1,1-1,-1 0,1 0,3 0,27 4,0-2,0-2,0 0,42-7,22 1,-83 5,6 1,0-2,0-1,28-5,-42 5,0 0,1 0,-1-1,0 0,-1-1,1 0,0 0,-1 0,0 0,0-1,0 0,9-12,1-1,0 0,1 1,1 0,1 2,0 0,1 2,35-20,-35 23,0 1,1 1,0 0,0 2,1 0,0 2,43-4,-49 7,-1 2,0 0,0 0,0 1,-1 1,1 1,0 0,-1 0,0 2,0 0,-1 0,22 15,25 14,-41-25,0 1,32 25,-38-23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34 721 24575,'-1'-7'0,"0"0"0,0 1 0,0-1 0,-1 1 0,-4-11 0,-6-20 0,8 8 0,1 1 0,1-1 0,1 0 0,2 0 0,1 0 0,1 0 0,9-38 0,-7 51 0,0 0 0,0 0 0,1 0 0,1 1 0,1 0 0,0 0 0,1 1 0,1 0 0,0 1 0,1 0 0,0 0 0,1 1 0,25-20 0,2 3 60,72-40 0,-95 61-225,-1 1 0,1 1 0,0 0 0,0 1 0,1 1 0,0 1 0,0 0 0,23-1 0,-14 4-6661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24575,'64'-1'0,"-1"3"0,0 2 0,113 23 0,-126-17 0,-1-2 0,64 1 0,-60-5 0,95 20-1365,-123-22-5461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24575,'5'0'0,"7"5"0,6 7 0,1 6 0,1 1 0,3 1 0,-3-2-8191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5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24575,'5'0'0,"7"0"0,6 0 0,5 0 0,4 0 0,3 0 0,0 0 0,2 5 0,-1 2 0,0-1 0,0-1 0,-1-1 0,-5-2-8191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0 24575,'0'3'0,"-1"-1"0,1 0 0,-1 0 0,0 1 0,1-1 0,-1 0 0,0 0 0,0 0 0,-1 0 0,1 0 0,0 0 0,-1 0 0,1-1 0,-1 1 0,1 0 0,-4 2 0,-36 24 0,26-18 0,-71 45 0,-36 27 0,89-58 0,-2-2 0,-41 20 0,34-20 0,-42 31 0,-145 131 0,99-75 0,122-102-227,1-1-1,-1 1 1,1 1-1,1-1 1,-11 17-1,6-4-6598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3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24575,'6'5'0,"1"0"0,-1-1 0,1 1 0,0-1 0,0 0 0,0-1 0,1 0 0,-1 0 0,13 2 0,71 11 0,11-9 0,128-8 0,-74-2 0,-93 2 0,23 0 0,0 4 0,89 14 0,-140-12 0,-26-5 0,0 0 0,0 1 0,0 1 0,-1-1 0,1 2 0,0-1 0,-1 1 0,0 0 0,1 1 0,14 9 0,-23-13 0,1 1 0,0-1 0,-1 1 0,1 0 0,-1-1 0,0 1 0,1 0 0,-1 0 0,1-1 0,-1 1 0,0 0 0,0 0 0,1 0 0,-1-1 0,0 1 0,0 0 0,0 0 0,0 0 0,0 0 0,0-1 0,0 1 0,0 0 0,0 0 0,-1 0 0,1 0 0,0-1 0,0 1 0,-1 0 0,1 0 0,0-1 0,-1 1 0,1 0 0,-1 0 0,1-1 0,-1 1 0,0-1 0,1 1 0,-1 0 0,1-1 0,-1 1 0,0-1 0,0 0 0,-1 2 0,-34 18 0,14-11 0,-10 2 0,1 2 0,0 1 0,1 1 0,1 2 0,0 1 0,-27 23 0,13-6 0,-89 56 0,86-61 0,0 1 0,-41 38 0,36-18 0,3 3 0,-51 72 0,78-98 0,-233 291 0,236-296-1365,2-5-5461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24575,'47'0'0,"90"0"0,142 18 0,-126-6 0,39 7 0,-149-13 0,-24-4 0,-1 1 0,0 1 0,0 0 0,0 2 0,29 12 0,-24-6 0,1-1 0,0-1 0,1-1 0,27 6 0,-40-11 13,0 0-1,0 0 1,22 13 0,-3-2-1429,-11-6-5410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24575,'-1'0'0,"-1"1"0,1-1 0,0 1 0,-1-1 0,1 1 0,0 0 0,-1 0 0,1 0 0,0 0 0,0 0 0,0 0 0,0 0 0,0 0 0,0 0 0,0 0 0,1 1 0,-1-1 0,0 0 0,1 1 0,-1-1 0,0 0 0,1 1 0,0-1 0,-1 1 0,1-1 0,0 1 0,0-1 0,0 2 0,-6 50 0,6-47 0,-5 195 0,-8 115 0,1 88 0,12-310 0,-5-34-1365,-2-34-5461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7FB20-48B9-482D-AD04-A4D5591F4CA7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ED0B-81BE-479A-840D-9D624A349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6F9E-14CF-168C-5C68-0F824BF34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58C8C-40D6-0A32-CF75-9C18D63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364A4-0F7A-31B9-EB9E-D400547B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BA2E4-4E03-5E77-23A3-9F854B0A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FE9F3-74F2-10DD-949D-C5F163B1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1BDC8-5A94-9317-668F-676348A9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846F34-C5C1-4DC7-C884-09781E5A2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77377-1E20-01F7-8B9D-F825981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49378-98FB-DE4E-3904-F2474764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FD1D-558B-DA26-6495-78D6BA11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CF94C6-A964-5337-5B6E-AC5947970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E18C7-9B3B-F944-BBB8-DCA041850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D7401-6C7A-5E74-7219-8137FBBE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32BEE-BB6B-082E-10FF-2C10FC32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77423-BC2C-890E-B76B-AA87B236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6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B69-34DD-A4D9-0C9F-3F237EFA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5D4A7-3BB2-FDDC-7A86-F5E9859B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5DA10-799E-F104-71D4-E77F85D4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602A2-D731-7EAE-7AAE-FED484E1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DFFEF-2B35-331F-AB2D-0ED52DBC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5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68B7-991F-39C3-AAE3-CF373E5B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40D8B-9C86-886D-6388-78250F013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49EAD-5A12-8D00-1E10-15648D4E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E5248-6950-DFEA-2404-01FB4D0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EC907-B827-4D7C-EB67-F1AC5064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9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C823-E03D-F756-04D5-6474EC3C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B3D33-56DB-76BE-C8D8-1E6E619B1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6D4EC-0E35-86E5-72C6-45A4F637D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501DF-E708-3E6B-BCEF-2587D4D8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6AE05F-F698-A2A4-CDBE-77E70166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431C-E29E-F23A-1FF5-D7F6045A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EEFF9-86D2-DEF0-33CE-AE9B60B2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7242A-1D6D-2E06-696E-5BB481436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5D7A8-94E6-3F5A-E2E5-1ECF606B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E65F81-2824-3EA4-7259-B047F081B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139AC-7EF9-6376-B4C3-28C2C2D91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CEC392-071A-A67F-437B-3896C6DA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D5C8DA-E40F-875B-F655-3D531733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73D3D2-6445-0333-3BCA-010A3689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0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A8E18-40CA-BFD9-6FEB-1BB080B6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D062CB-52FF-D86F-E30E-402B5D82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2DB4BC-DA56-7345-7517-ED9309D1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E6CAC-4207-D9B7-94E2-236BB163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7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DD561B-6DBF-3DD2-1A2F-F8566A8D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135A8-7EDC-F4CD-FEA1-FB414137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6964F-AEEF-3009-4AA3-A20B9703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3FC23-9F62-89DD-7C9B-558F00B9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BF09C-A415-958D-57DB-399B5E34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1EC678-310F-5914-0280-218F63076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63AB6-0E7E-814D-B58B-78243E5F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48BF1-8541-C37A-D5A9-93053C65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8CC74-97CD-19A3-D6F5-A380A461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6952-6651-4426-8E4C-A77FF4D3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10CC9-E569-B447-F8A4-3796A778F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76B0E-882F-2117-6A8E-18A968BA5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E08A9-79F5-D29F-4F1C-F8C37382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3C01E-177F-E0A2-2ED1-AD0E3A5D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ABEC5-A929-92BB-4336-2E31191A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1814F4-73EC-E3E8-0958-1853EAC6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D3D6E-E50A-69D9-769A-A8BE50B33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DF4AC-DD20-5B46-0DF4-6EDFF6E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6500-A4BE-4224-8716-D55B616B9280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84EC-9458-542E-E32D-87314C55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68FCF-DE41-57E1-9731-BBBFFAB3C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2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customXml" Target="../ink/ink1.xml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image" Target="../media/image3.JP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9.png"/><Relationship Id="rId24" Type="http://schemas.openxmlformats.org/officeDocument/2006/relationships/customXml" Target="../ink/ink10.xml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7.png"/><Relationship Id="rId30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17CA89-A4A3-7CC2-25DC-CB5A9354D46F}"/>
              </a:ext>
            </a:extLst>
          </p:cNvPr>
          <p:cNvSpPr/>
          <p:nvPr/>
        </p:nvSpPr>
        <p:spPr>
          <a:xfrm rot="10800000">
            <a:off x="6767200" y="4614146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88F322-4C51-7190-93A0-4E89D0B25F29}"/>
              </a:ext>
            </a:extLst>
          </p:cNvPr>
          <p:cNvSpPr/>
          <p:nvPr/>
        </p:nvSpPr>
        <p:spPr>
          <a:xfrm rot="10800000">
            <a:off x="5708418" y="1287376"/>
            <a:ext cx="721895" cy="8017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55CF0-92BB-3F47-DFCC-F4D554E5B4F4}"/>
              </a:ext>
            </a:extLst>
          </p:cNvPr>
          <p:cNvSpPr/>
          <p:nvPr/>
        </p:nvSpPr>
        <p:spPr>
          <a:xfrm rot="5400000">
            <a:off x="3002736" y="696614"/>
            <a:ext cx="1979149" cy="254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59512-1772-F2FD-D01B-3349F4BC92EB}"/>
              </a:ext>
            </a:extLst>
          </p:cNvPr>
          <p:cNvSpPr/>
          <p:nvPr/>
        </p:nvSpPr>
        <p:spPr>
          <a:xfrm rot="10800000">
            <a:off x="2719274" y="4614145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23184C-3803-DDE1-E1EB-ABD618044AE4}"/>
              </a:ext>
            </a:extLst>
          </p:cNvPr>
          <p:cNvSpPr/>
          <p:nvPr/>
        </p:nvSpPr>
        <p:spPr>
          <a:xfrm rot="5400000">
            <a:off x="7123982" y="745533"/>
            <a:ext cx="2044882" cy="254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C8644-4D60-6CA2-76B9-12423633CCE7}"/>
              </a:ext>
            </a:extLst>
          </p:cNvPr>
          <p:cNvSpPr/>
          <p:nvPr/>
        </p:nvSpPr>
        <p:spPr>
          <a:xfrm>
            <a:off x="4030578" y="2087475"/>
            <a:ext cx="4192396" cy="342900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69BFB6-9CDA-C088-57F2-4357626FF4FC}"/>
              </a:ext>
            </a:extLst>
          </p:cNvPr>
          <p:cNvSpPr/>
          <p:nvPr/>
        </p:nvSpPr>
        <p:spPr>
          <a:xfrm>
            <a:off x="1044984" y="2680838"/>
            <a:ext cx="1600851" cy="22400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C2A0C-C2AA-AEFC-2AB7-7C234B028109}"/>
              </a:ext>
            </a:extLst>
          </p:cNvPr>
          <p:cNvSpPr/>
          <p:nvPr/>
        </p:nvSpPr>
        <p:spPr>
          <a:xfrm>
            <a:off x="3024344" y="2965297"/>
            <a:ext cx="705445" cy="16488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4D0B2F-8E7A-AC3E-9E0F-6704AFC8B5FB}"/>
              </a:ext>
            </a:extLst>
          </p:cNvPr>
          <p:cNvSpPr/>
          <p:nvPr/>
        </p:nvSpPr>
        <p:spPr>
          <a:xfrm rot="5400000">
            <a:off x="5803321" y="752720"/>
            <a:ext cx="535404" cy="160472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D166AA-F791-2807-8818-A680935C05C3}"/>
              </a:ext>
            </a:extLst>
          </p:cNvPr>
          <p:cNvCxnSpPr>
            <a:cxnSpLocks/>
          </p:cNvCxnSpPr>
          <p:nvPr/>
        </p:nvCxnSpPr>
        <p:spPr>
          <a:xfrm>
            <a:off x="2719276" y="877818"/>
            <a:ext cx="25205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0CA976-DF63-51C7-B7EE-DDEFF3D8A559}"/>
              </a:ext>
            </a:extLst>
          </p:cNvPr>
          <p:cNvSpPr/>
          <p:nvPr/>
        </p:nvSpPr>
        <p:spPr>
          <a:xfrm>
            <a:off x="3567453" y="277437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088696-C68D-342B-1BA3-774AE7F4D13C}"/>
              </a:ext>
            </a:extLst>
          </p:cNvPr>
          <p:cNvSpPr/>
          <p:nvPr/>
        </p:nvSpPr>
        <p:spPr>
          <a:xfrm>
            <a:off x="4055644" y="1460264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62B9B3-1B8B-1BEB-497F-CF1F80EC8901}"/>
              </a:ext>
            </a:extLst>
          </p:cNvPr>
          <p:cNvCxnSpPr>
            <a:cxnSpLocks/>
          </p:cNvCxnSpPr>
          <p:nvPr/>
        </p:nvCxnSpPr>
        <p:spPr>
          <a:xfrm>
            <a:off x="5275846" y="877818"/>
            <a:ext cx="15975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E624C7-7F99-6474-75F4-6F983FB9053A}"/>
              </a:ext>
            </a:extLst>
          </p:cNvPr>
          <p:cNvSpPr/>
          <p:nvPr/>
        </p:nvSpPr>
        <p:spPr>
          <a:xfrm>
            <a:off x="5504059" y="271765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FAC513-8AA9-25B5-948A-DDBE36FA052B}"/>
              </a:ext>
            </a:extLst>
          </p:cNvPr>
          <p:cNvSpPr/>
          <p:nvPr/>
        </p:nvSpPr>
        <p:spPr>
          <a:xfrm>
            <a:off x="5697176" y="3295296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D8DFDA-A6C5-80AA-9A41-09CDB8BBF039}"/>
              </a:ext>
            </a:extLst>
          </p:cNvPr>
          <p:cNvCxnSpPr>
            <a:cxnSpLocks/>
          </p:cNvCxnSpPr>
          <p:nvPr/>
        </p:nvCxnSpPr>
        <p:spPr>
          <a:xfrm>
            <a:off x="4042218" y="3295296"/>
            <a:ext cx="418075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04288F-4C5C-C14E-1B3E-27130C3013E9}"/>
              </a:ext>
            </a:extLst>
          </p:cNvPr>
          <p:cNvSpPr/>
          <p:nvPr/>
        </p:nvSpPr>
        <p:spPr>
          <a:xfrm rot="5400000">
            <a:off x="2983457" y="3098565"/>
            <a:ext cx="721895" cy="13827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276A4A-163F-AD78-B13E-D067D5D4FC9B}"/>
              </a:ext>
            </a:extLst>
          </p:cNvPr>
          <p:cNvSpPr/>
          <p:nvPr/>
        </p:nvSpPr>
        <p:spPr>
          <a:xfrm>
            <a:off x="2866764" y="2432902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10M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88E0370-D4F2-B17E-E9C5-B25C193C466C}"/>
              </a:ext>
            </a:extLst>
          </p:cNvPr>
          <p:cNvCxnSpPr>
            <a:cxnSpLocks/>
          </p:cNvCxnSpPr>
          <p:nvPr/>
        </p:nvCxnSpPr>
        <p:spPr>
          <a:xfrm>
            <a:off x="4055644" y="2137123"/>
            <a:ext cx="11842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A31F7F-7912-FB10-4B44-AFD32A683F43}"/>
              </a:ext>
            </a:extLst>
          </p:cNvPr>
          <p:cNvCxnSpPr>
            <a:cxnSpLocks/>
          </p:cNvCxnSpPr>
          <p:nvPr/>
        </p:nvCxnSpPr>
        <p:spPr>
          <a:xfrm flipV="1">
            <a:off x="3024344" y="2959226"/>
            <a:ext cx="705445" cy="140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762A81-84EC-124A-0083-261D8360980F}"/>
              </a:ext>
            </a:extLst>
          </p:cNvPr>
          <p:cNvSpPr/>
          <p:nvPr/>
        </p:nvSpPr>
        <p:spPr>
          <a:xfrm rot="5400000">
            <a:off x="8280122" y="3369140"/>
            <a:ext cx="721895" cy="83619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7B824-17F8-AAF5-6674-E0D4EAEF3256}"/>
              </a:ext>
            </a:extLst>
          </p:cNvPr>
          <p:cNvSpPr/>
          <p:nvPr/>
        </p:nvSpPr>
        <p:spPr>
          <a:xfrm rot="10800000">
            <a:off x="8523763" y="3041011"/>
            <a:ext cx="535404" cy="157313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7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84E14-75BB-1E30-B868-984B1DAD89C3}"/>
              </a:ext>
            </a:extLst>
          </p:cNvPr>
          <p:cNvSpPr/>
          <p:nvPr/>
        </p:nvSpPr>
        <p:spPr>
          <a:xfrm>
            <a:off x="4549940" y="2316077"/>
            <a:ext cx="3477127" cy="17024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268FA-B7E8-656A-96B0-6FEC67E4E881}"/>
              </a:ext>
            </a:extLst>
          </p:cNvPr>
          <p:cNvSpPr/>
          <p:nvPr/>
        </p:nvSpPr>
        <p:spPr>
          <a:xfrm>
            <a:off x="2881563" y="3609473"/>
            <a:ext cx="2953752" cy="10587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A18DAC-C1AD-C356-9DFD-2CAA0155F42F}"/>
              </a:ext>
            </a:extLst>
          </p:cNvPr>
          <p:cNvSpPr/>
          <p:nvPr/>
        </p:nvSpPr>
        <p:spPr>
          <a:xfrm rot="5400000">
            <a:off x="6277475" y="3576389"/>
            <a:ext cx="649705" cy="153402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9033F5-76A1-8D5B-2C8E-B92567F25D38}"/>
              </a:ext>
            </a:extLst>
          </p:cNvPr>
          <p:cNvCxnSpPr/>
          <p:nvPr/>
        </p:nvCxnSpPr>
        <p:spPr>
          <a:xfrm>
            <a:off x="2683041" y="3609473"/>
            <a:ext cx="0" cy="10587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DB5BD6-3CB7-F813-13EA-EBFAAEA0AC9D}"/>
              </a:ext>
            </a:extLst>
          </p:cNvPr>
          <p:cNvSpPr/>
          <p:nvPr/>
        </p:nvSpPr>
        <p:spPr>
          <a:xfrm>
            <a:off x="1959058" y="3914046"/>
            <a:ext cx="6367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6M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F9BAE3-05AE-5895-2759-46BF1CB222AD}"/>
              </a:ext>
            </a:extLst>
          </p:cNvPr>
          <p:cNvCxnSpPr>
            <a:cxnSpLocks/>
          </p:cNvCxnSpPr>
          <p:nvPr/>
        </p:nvCxnSpPr>
        <p:spPr>
          <a:xfrm>
            <a:off x="8400046" y="2316080"/>
            <a:ext cx="0" cy="17024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48ECB-6A5B-5609-9498-2519F71BD086}"/>
              </a:ext>
            </a:extLst>
          </p:cNvPr>
          <p:cNvSpPr/>
          <p:nvPr/>
        </p:nvSpPr>
        <p:spPr>
          <a:xfrm>
            <a:off x="8507593" y="2885121"/>
            <a:ext cx="8066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F143D8-5A87-3B17-0DA5-FE4AE230F18F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602328" y="4018550"/>
            <a:ext cx="0" cy="6497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AABA22-5599-2663-34FE-BF23094ACC50}"/>
              </a:ext>
            </a:extLst>
          </p:cNvPr>
          <p:cNvSpPr/>
          <p:nvPr/>
        </p:nvSpPr>
        <p:spPr>
          <a:xfrm>
            <a:off x="6635852" y="4112568"/>
            <a:ext cx="6367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8B9A5C-D4F2-5D0E-C848-812AEC8A03F3}"/>
              </a:ext>
            </a:extLst>
          </p:cNvPr>
          <p:cNvSpPr/>
          <p:nvPr/>
        </p:nvSpPr>
        <p:spPr>
          <a:xfrm>
            <a:off x="5622433" y="1438913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5FCCF4B-B388-2B60-147F-4E414E32BECC}"/>
              </a:ext>
            </a:extLst>
          </p:cNvPr>
          <p:cNvCxnSpPr>
            <a:cxnSpLocks/>
          </p:cNvCxnSpPr>
          <p:nvPr/>
        </p:nvCxnSpPr>
        <p:spPr>
          <a:xfrm>
            <a:off x="4549940" y="2085613"/>
            <a:ext cx="347712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356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65B8B8-BC98-4454-388E-0A8741CCEC30}"/>
              </a:ext>
            </a:extLst>
          </p:cNvPr>
          <p:cNvSpPr/>
          <p:nvPr/>
        </p:nvSpPr>
        <p:spPr>
          <a:xfrm>
            <a:off x="759995" y="559467"/>
            <a:ext cx="3457074" cy="3116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24CEC7-69DC-E306-F17C-2CCA4228BB08}"/>
              </a:ext>
            </a:extLst>
          </p:cNvPr>
          <p:cNvSpPr/>
          <p:nvPr/>
        </p:nvSpPr>
        <p:spPr>
          <a:xfrm>
            <a:off x="930252" y="1825169"/>
            <a:ext cx="3116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45mX45mX13m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65EE9-97E4-C11F-1611-5EFC594770DE}"/>
              </a:ext>
            </a:extLst>
          </p:cNvPr>
          <p:cNvSpPr/>
          <p:nvPr/>
        </p:nvSpPr>
        <p:spPr>
          <a:xfrm>
            <a:off x="4379533" y="625640"/>
            <a:ext cx="28039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외곽 기준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:45*45*13(m)</a:t>
            </a: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벽 두께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:10cm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구조물 존재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98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E74918-426B-B477-672D-A4CE520AD7AA}"/>
              </a:ext>
            </a:extLst>
          </p:cNvPr>
          <p:cNvSpPr/>
          <p:nvPr/>
        </p:nvSpPr>
        <p:spPr>
          <a:xfrm rot="5400000">
            <a:off x="523373" y="1696454"/>
            <a:ext cx="2875550" cy="1443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4B93CE-4D15-05CB-4155-B86CA5BAA6CE}"/>
              </a:ext>
            </a:extLst>
          </p:cNvPr>
          <p:cNvSpPr/>
          <p:nvPr/>
        </p:nvSpPr>
        <p:spPr>
          <a:xfrm>
            <a:off x="1239253" y="980573"/>
            <a:ext cx="2899610" cy="1437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CFFB70-56AA-914E-ABDF-795191D9D362}"/>
              </a:ext>
            </a:extLst>
          </p:cNvPr>
          <p:cNvSpPr/>
          <p:nvPr/>
        </p:nvSpPr>
        <p:spPr>
          <a:xfrm>
            <a:off x="1248327" y="1592945"/>
            <a:ext cx="28905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30mX30mX6m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E9832C-BCE3-C727-188F-92FC8E088778}"/>
              </a:ext>
            </a:extLst>
          </p:cNvPr>
          <p:cNvCxnSpPr>
            <a:cxnSpLocks/>
          </p:cNvCxnSpPr>
          <p:nvPr/>
        </p:nvCxnSpPr>
        <p:spPr>
          <a:xfrm>
            <a:off x="2683043" y="2652963"/>
            <a:ext cx="14558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5313EF-DA26-43BE-1620-252CD6B0BF96}"/>
              </a:ext>
            </a:extLst>
          </p:cNvPr>
          <p:cNvSpPr/>
          <p:nvPr/>
        </p:nvSpPr>
        <p:spPr>
          <a:xfrm>
            <a:off x="2904243" y="2652963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8922C6-CB0C-911E-F16C-00052CC566E8}"/>
              </a:ext>
            </a:extLst>
          </p:cNvPr>
          <p:cNvCxnSpPr/>
          <p:nvPr/>
        </p:nvCxnSpPr>
        <p:spPr>
          <a:xfrm>
            <a:off x="4138863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C8C0CB-BB61-E393-13A8-028BBA578FBF}"/>
              </a:ext>
            </a:extLst>
          </p:cNvPr>
          <p:cNvCxnSpPr/>
          <p:nvPr/>
        </p:nvCxnSpPr>
        <p:spPr>
          <a:xfrm>
            <a:off x="2693595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4A78AE-CC1E-5910-6E26-635EB8AF29D1}"/>
              </a:ext>
            </a:extLst>
          </p:cNvPr>
          <p:cNvSpPr/>
          <p:nvPr/>
        </p:nvSpPr>
        <p:spPr>
          <a:xfrm>
            <a:off x="4451723" y="1028698"/>
            <a:ext cx="28039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외곽 기준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:45*45*13(m)</a:t>
            </a: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벽 두께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:10cm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구조물 존재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79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6768C-6EBA-4C8E-713C-DC62B5E9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0F7AE-734D-2618-B976-0566459F78A5}"/>
              </a:ext>
            </a:extLst>
          </p:cNvPr>
          <p:cNvSpPr/>
          <p:nvPr/>
        </p:nvSpPr>
        <p:spPr>
          <a:xfrm>
            <a:off x="2394283" y="1645320"/>
            <a:ext cx="3457074" cy="3116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A82991-4FC0-8D64-EBD5-2B6C36DADC3C}"/>
              </a:ext>
            </a:extLst>
          </p:cNvPr>
          <p:cNvSpPr/>
          <p:nvPr/>
        </p:nvSpPr>
        <p:spPr>
          <a:xfrm rot="10800000">
            <a:off x="3892216" y="1491914"/>
            <a:ext cx="385014" cy="37207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309D09-F8E5-4EA7-794B-C98E158AFEA6}"/>
              </a:ext>
            </a:extLst>
          </p:cNvPr>
          <p:cNvSpPr/>
          <p:nvPr/>
        </p:nvSpPr>
        <p:spPr>
          <a:xfrm rot="5400000">
            <a:off x="3699709" y="1269334"/>
            <a:ext cx="385014" cy="429527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89EDA7-8604-7760-EC24-C0400C3F0D3A}"/>
              </a:ext>
            </a:extLst>
          </p:cNvPr>
          <p:cNvSpPr/>
          <p:nvPr/>
        </p:nvSpPr>
        <p:spPr>
          <a:xfrm rot="10800000">
            <a:off x="1413709" y="2950750"/>
            <a:ext cx="598569" cy="82415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76266D-2535-B721-7DA3-51D2219F0615}"/>
              </a:ext>
            </a:extLst>
          </p:cNvPr>
          <p:cNvSpPr/>
          <p:nvPr/>
        </p:nvSpPr>
        <p:spPr>
          <a:xfrm>
            <a:off x="3489159" y="2859756"/>
            <a:ext cx="1191126" cy="11384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0EB80-3E2D-1016-878B-FBC68CB90590}"/>
              </a:ext>
            </a:extLst>
          </p:cNvPr>
          <p:cNvSpPr/>
          <p:nvPr/>
        </p:nvSpPr>
        <p:spPr>
          <a:xfrm rot="5400000">
            <a:off x="243640" y="923427"/>
            <a:ext cx="2875550" cy="1443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E1386D-0017-0E89-874B-4F1B3790A342}"/>
              </a:ext>
            </a:extLst>
          </p:cNvPr>
          <p:cNvSpPr/>
          <p:nvPr/>
        </p:nvSpPr>
        <p:spPr>
          <a:xfrm>
            <a:off x="959520" y="207546"/>
            <a:ext cx="2866522" cy="1437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AB1AF23-2F00-6381-CD00-9810490229BA}"/>
              </a:ext>
            </a:extLst>
          </p:cNvPr>
          <p:cNvSpPr/>
          <p:nvPr/>
        </p:nvSpPr>
        <p:spPr>
          <a:xfrm>
            <a:off x="1591176" y="3335755"/>
            <a:ext cx="306805" cy="18649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levator, after exiting the first Test Chamber (04/25/2018) image - Portal  Remastered - IndieDB">
            <a:extLst>
              <a:ext uri="{FF2B5EF4-FFF2-40B4-BE49-F238E27FC236}">
                <a16:creationId xmlns:a16="http://schemas.microsoft.com/office/drawing/2014/main" id="{B74A932A-633E-8D17-EC1D-E273D2A2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649" y="753483"/>
            <a:ext cx="4160025" cy="23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E86FE5D2-E121-498B-1B39-B963676A339C}"/>
              </a:ext>
            </a:extLst>
          </p:cNvPr>
          <p:cNvSpPr/>
          <p:nvPr/>
        </p:nvSpPr>
        <p:spPr>
          <a:xfrm>
            <a:off x="3753050" y="3089862"/>
            <a:ext cx="663343" cy="65421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실내, 금속, 기차이(가) 표시된 사진&#10;&#10;자동 생성된 설명">
            <a:extLst>
              <a:ext uri="{FF2B5EF4-FFF2-40B4-BE49-F238E27FC236}">
                <a16:creationId xmlns:a16="http://schemas.microsoft.com/office/drawing/2014/main" id="{C23BA0F6-8C9B-7652-EAC5-2B2DD9283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37" y="3774904"/>
            <a:ext cx="4256309" cy="212985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56C1C9-3690-D216-5830-982ADFA0F46A}"/>
              </a:ext>
            </a:extLst>
          </p:cNvPr>
          <p:cNvSpPr/>
          <p:nvPr/>
        </p:nvSpPr>
        <p:spPr>
          <a:xfrm>
            <a:off x="959520" y="5354048"/>
            <a:ext cx="25571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가운데 엘리베이터</a:t>
            </a:r>
            <a:b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복층형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구조의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층방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79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1460A6-4AD6-6CF3-7B39-E47813BCE2D8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D7D8A-29D8-BDC6-B0D8-39A2414C2525}"/>
              </a:ext>
            </a:extLst>
          </p:cNvPr>
          <p:cNvSpPr txBox="1"/>
          <p:nvPr/>
        </p:nvSpPr>
        <p:spPr>
          <a:xfrm>
            <a:off x="6195829" y="703189"/>
            <a:ext cx="385874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층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‘</a:t>
            </a:r>
            <a:r>
              <a:rPr lang="ko-KR" altLang="en-US" sz="1200" b="1" dirty="0"/>
              <a:t>ㄴ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방들을 연결하는 복도</a:t>
            </a:r>
            <a:r>
              <a:rPr lang="en-US" altLang="ko-KR" sz="1200" b="1" dirty="0"/>
              <a:t>, </a:t>
            </a:r>
            <a:br>
              <a:rPr lang="en-US" altLang="ko-KR" sz="1200" b="1" dirty="0"/>
            </a:br>
            <a:r>
              <a:rPr lang="ko-KR" altLang="en-US" sz="1200" b="1" dirty="0"/>
              <a:t>엘리베이터 방과 스타트 방이 존재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방과 복도 사이에 자동문이 배치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중심부에는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층으로 이어지는 엘리베이터가 배치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14" name="그림 13" descr="스크린샷, 디자인, 3D 모델링이(가) 표시된 사진&#10;&#10;자동 생성된 설명">
            <a:extLst>
              <a:ext uri="{FF2B5EF4-FFF2-40B4-BE49-F238E27FC236}">
                <a16:creationId xmlns:a16="http://schemas.microsoft.com/office/drawing/2014/main" id="{BF76D8BD-8511-EAD5-B6D4-60EBC00C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98" y="3513269"/>
            <a:ext cx="2751422" cy="1853986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3DAE63-2CD9-9025-3F0C-3BF7C180F70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48354" y="2213251"/>
            <a:ext cx="2251444" cy="222701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CEE3A2-3D04-263D-61F5-8F0C8F4EF56E}"/>
              </a:ext>
            </a:extLst>
          </p:cNvPr>
          <p:cNvSpPr txBox="1"/>
          <p:nvPr/>
        </p:nvSpPr>
        <p:spPr>
          <a:xfrm>
            <a:off x="7499798" y="5549691"/>
            <a:ext cx="41617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ㄴ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방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크기</a:t>
            </a:r>
            <a:r>
              <a:rPr lang="en-US" altLang="ko-KR" sz="1200" b="1" dirty="0"/>
              <a:t>: 30x30x6(m)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특이사항</a:t>
            </a:r>
            <a:r>
              <a:rPr lang="en-US" altLang="ko-KR" sz="1200" b="1" dirty="0"/>
              <a:t>: 2</a:t>
            </a:r>
            <a:r>
              <a:rPr lang="ko-KR" altLang="en-US" sz="1200" b="1" dirty="0"/>
              <a:t>층으로 연결되는 </a:t>
            </a:r>
            <a:r>
              <a:rPr lang="ko-KR" altLang="en-US" sz="1200" b="1" dirty="0" err="1"/>
              <a:t>슬라임</a:t>
            </a:r>
            <a:r>
              <a:rPr lang="ko-KR" altLang="en-US" sz="1200" b="1" dirty="0"/>
              <a:t> 전용 통로가 배치</a:t>
            </a:r>
            <a:endParaRPr lang="en-US" altLang="ko-KR" sz="1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8F39553-E673-6097-859D-8EDBAB2768BF}"/>
                  </a:ext>
                </a:extLst>
              </p14:cNvPr>
              <p14:cNvContentPartPr/>
              <p14:nvPr/>
            </p14:nvContentPartPr>
            <p14:xfrm>
              <a:off x="4415035" y="1799354"/>
              <a:ext cx="882720" cy="7639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8F39553-E673-6097-859D-8EDBAB2768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1395" y="1691714"/>
                <a:ext cx="990360" cy="97956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ED92D157-E06F-CBEF-CB99-D023F763F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3071" r="7255" b="18136"/>
          <a:stretch/>
        </p:blipFill>
        <p:spPr>
          <a:xfrm>
            <a:off x="2698708" y="619179"/>
            <a:ext cx="3187887" cy="2186762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7616A8B-0756-EC50-E75E-6321EA596EBB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 flipV="1">
            <a:off x="2611178" y="2291379"/>
            <a:ext cx="1383130" cy="122189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스크린샷, 텍스트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96D5711F-0579-FF4F-DCE5-2A740633D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8" t="19348" r="26592" b="6779"/>
          <a:stretch/>
        </p:blipFill>
        <p:spPr>
          <a:xfrm>
            <a:off x="1228047" y="3513269"/>
            <a:ext cx="2766261" cy="1853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8AB6F-31E0-EBD7-61EB-612EBD1572EC}"/>
                  </a:ext>
                </a:extLst>
              </p:cNvPr>
              <p:cNvSpPr txBox="1"/>
              <p:nvPr/>
            </p:nvSpPr>
            <p:spPr>
              <a:xfrm>
                <a:off x="1240616" y="5549691"/>
                <a:ext cx="31101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복도</a:t>
                </a:r>
                <a:endParaRPr lang="en-US" altLang="ko-KR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크기</a:t>
                </a:r>
                <a:r>
                  <a:rPr lang="en-US" altLang="ko-KR" sz="1200" b="1" dirty="0"/>
                  <a:t>: 5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𝐱𝟓</m:t>
                    </m:r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x15(m)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특이사항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파이프 형태</a:t>
                </a:r>
                <a:r>
                  <a:rPr lang="en-US" altLang="ko-KR" sz="1200" b="1" dirty="0"/>
                  <a:t>, ‘</a:t>
                </a:r>
                <a:r>
                  <a:rPr lang="ko-KR" altLang="en-US" sz="1200" b="1" dirty="0" err="1"/>
                  <a:t>ㅗ</a:t>
                </a:r>
                <a:r>
                  <a:rPr lang="en-US" altLang="ko-KR" sz="1200" b="1" dirty="0"/>
                  <a:t>‘</a:t>
                </a:r>
                <a:r>
                  <a:rPr lang="ko-KR" altLang="en-US" sz="1200" b="1" dirty="0"/>
                  <a:t>와 </a:t>
                </a:r>
                <a:r>
                  <a:rPr lang="en-US" altLang="ko-KR" sz="1200" b="1" dirty="0"/>
                  <a:t>‘+’ </a:t>
                </a:r>
                <a:r>
                  <a:rPr lang="ko-KR" altLang="en-US" sz="1200" b="1" dirty="0"/>
                  <a:t>구조</a:t>
                </a:r>
                <a:endParaRPr lang="en-US" altLang="ko-KR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8AB6F-31E0-EBD7-61EB-612EBD157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6" y="5549691"/>
                <a:ext cx="3110147" cy="861774"/>
              </a:xfrm>
              <a:prstGeom prst="rect">
                <a:avLst/>
              </a:prstGeom>
              <a:blipFill>
                <a:blip r:embed="rId7"/>
                <a:stretch>
                  <a:fillRect l="-588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그룹 86">
            <a:extLst>
              <a:ext uri="{FF2B5EF4-FFF2-40B4-BE49-F238E27FC236}">
                <a16:creationId xmlns:a16="http://schemas.microsoft.com/office/drawing/2014/main" id="{828886DE-E79A-C675-82A8-98B201D6021E}"/>
              </a:ext>
            </a:extLst>
          </p:cNvPr>
          <p:cNvGrpSpPr/>
          <p:nvPr/>
        </p:nvGrpSpPr>
        <p:grpSpPr>
          <a:xfrm>
            <a:off x="2496932" y="859976"/>
            <a:ext cx="1074960" cy="860040"/>
            <a:chOff x="2538487" y="859976"/>
            <a:chExt cx="1074960" cy="86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156122F-B29C-B47B-CFA3-C641E9C74E63}"/>
                    </a:ext>
                  </a:extLst>
                </p14:cNvPr>
                <p14:cNvContentPartPr/>
                <p14:nvPr/>
              </p14:nvContentPartPr>
              <p14:xfrm>
                <a:off x="3128887" y="1052936"/>
                <a:ext cx="183240" cy="2595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156122F-B29C-B47B-CFA3-C641E9C74E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19887" y="1044296"/>
                  <a:ext cx="200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805088E-D70B-0112-C74C-42CC32320CD2}"/>
                    </a:ext>
                  </a:extLst>
                </p14:cNvPr>
                <p14:cNvContentPartPr/>
                <p14:nvPr/>
              </p14:nvContentPartPr>
              <p14:xfrm>
                <a:off x="3323647" y="1053656"/>
                <a:ext cx="289800" cy="327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805088E-D70B-0112-C74C-42CC32320C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4647" y="1044656"/>
                  <a:ext cx="307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B675005-E739-44C5-02C5-BD23030146DB}"/>
                    </a:ext>
                  </a:extLst>
                </p14:cNvPr>
                <p14:cNvContentPartPr/>
                <p14:nvPr/>
              </p14:nvContentPartPr>
              <p14:xfrm>
                <a:off x="3141127" y="1322936"/>
                <a:ext cx="42480" cy="334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B675005-E739-44C5-02C5-BD23030146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2127" y="1313936"/>
                  <a:ext cx="6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DF2EFDD-0A04-5A9B-1C39-3E22A43768B0}"/>
                    </a:ext>
                  </a:extLst>
                </p14:cNvPr>
                <p14:cNvContentPartPr/>
                <p14:nvPr/>
              </p14:nvContentPartPr>
              <p14:xfrm>
                <a:off x="3162727" y="1355336"/>
                <a:ext cx="117360" cy="108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DF2EFDD-0A04-5A9B-1C39-3E22A43768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3727" y="1346336"/>
                  <a:ext cx="135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DEE06BC-CDEA-A8C4-9FBD-471AEAEEE232}"/>
                    </a:ext>
                  </a:extLst>
                </p14:cNvPr>
                <p14:cNvContentPartPr/>
                <p14:nvPr/>
              </p14:nvContentPartPr>
              <p14:xfrm>
                <a:off x="2659447" y="903176"/>
                <a:ext cx="352440" cy="2689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DEE06BC-CDEA-A8C4-9FBD-471AEAEEE2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0807" y="894176"/>
                  <a:ext cx="370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611BD93-8805-34FE-88FC-367ACB73A6B0}"/>
                    </a:ext>
                  </a:extLst>
                </p14:cNvPr>
                <p14:cNvContentPartPr/>
                <p14:nvPr/>
              </p14:nvContentPartPr>
              <p14:xfrm>
                <a:off x="3011527" y="859976"/>
                <a:ext cx="440280" cy="4251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611BD93-8805-34FE-88FC-367ACB73A6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2887" y="851336"/>
                  <a:ext cx="457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96F45C8-6BF2-FA35-02AE-8BFD9AD1F362}"/>
                    </a:ext>
                  </a:extLst>
                </p14:cNvPr>
                <p14:cNvContentPartPr/>
                <p14:nvPr/>
              </p14:nvContentPartPr>
              <p14:xfrm>
                <a:off x="2548927" y="1225736"/>
                <a:ext cx="453600" cy="730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96F45C8-6BF2-FA35-02AE-8BFD9AD1F3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0287" y="1217096"/>
                  <a:ext cx="471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35C55BD-193B-44D4-68BC-2F7D18B7493B}"/>
                    </a:ext>
                  </a:extLst>
                </p14:cNvPr>
                <p14:cNvContentPartPr/>
                <p14:nvPr/>
              </p14:nvContentPartPr>
              <p14:xfrm>
                <a:off x="2555767" y="1236536"/>
                <a:ext cx="26280" cy="4302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35C55BD-193B-44D4-68BC-2F7D18B749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6767" y="1227896"/>
                  <a:ext cx="439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56810B3-F5BD-A024-F4B6-1934D58FE4A3}"/>
                    </a:ext>
                  </a:extLst>
                </p14:cNvPr>
                <p14:cNvContentPartPr/>
                <p14:nvPr/>
              </p14:nvContentPartPr>
              <p14:xfrm>
                <a:off x="2538487" y="1677536"/>
                <a:ext cx="300240" cy="424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56810B3-F5BD-A024-F4B6-1934D58FE4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9487" y="1668896"/>
                  <a:ext cx="317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A401408-67AF-E77F-2E71-53975951E4EE}"/>
                    </a:ext>
                  </a:extLst>
                </p14:cNvPr>
                <p14:cNvContentPartPr/>
                <p14:nvPr/>
              </p14:nvContentPartPr>
              <p14:xfrm>
                <a:off x="3022687" y="1322936"/>
                <a:ext cx="360" cy="2358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A401408-67AF-E77F-2E71-53975951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3687" y="1313936"/>
                  <a:ext cx="18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2B3949A-ACC5-A29A-C9E6-DF40DA30E04C}"/>
                    </a:ext>
                  </a:extLst>
                </p14:cNvPr>
                <p14:cNvContentPartPr/>
                <p14:nvPr/>
              </p14:nvContentPartPr>
              <p14:xfrm>
                <a:off x="3495367" y="913976"/>
                <a:ext cx="11880" cy="1710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2B3949A-ACC5-A29A-C9E6-DF40DA30E0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6727" y="905336"/>
                  <a:ext cx="295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6BE9356C-6FC6-43D4-28D5-06E1BCD4A681}"/>
                  </a:ext>
                </a:extLst>
              </p14:cNvPr>
              <p14:cNvContentPartPr/>
              <p14:nvPr/>
            </p14:nvContentPartPr>
            <p14:xfrm>
              <a:off x="3571172" y="1751696"/>
              <a:ext cx="802080" cy="76716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6BE9356C-6FC6-43D4-28D5-06E1BCD4A6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7172" y="1644056"/>
                <a:ext cx="909720" cy="9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C 게임, 스크린샷, 비디오 게임 소프트웨어, 어드벤처 게임이(가) 표시된 사진&#10;&#10;자동 생성된 설명">
            <a:extLst>
              <a:ext uri="{FF2B5EF4-FFF2-40B4-BE49-F238E27FC236}">
                <a16:creationId xmlns:a16="http://schemas.microsoft.com/office/drawing/2014/main" id="{069D56EB-2FB9-350F-ADFC-65C27070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10" y="3244357"/>
            <a:ext cx="5830645" cy="3253093"/>
          </a:xfrm>
          <a:prstGeom prst="rect">
            <a:avLst/>
          </a:prstGeom>
        </p:spPr>
      </p:pic>
      <p:pic>
        <p:nvPicPr>
          <p:cNvPr id="9" name="그림 8" descr="스크린샷, 3D 모델링, 실내이(가) 표시된 사진&#10;&#10;자동 생성된 설명">
            <a:extLst>
              <a:ext uri="{FF2B5EF4-FFF2-40B4-BE49-F238E27FC236}">
                <a16:creationId xmlns:a16="http://schemas.microsoft.com/office/drawing/2014/main" id="{0FCEC7B4-226A-0623-C503-C2B85BC0A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0" y="360550"/>
            <a:ext cx="5537538" cy="2673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3CB98-248D-B818-EAC2-509D8FCD532B}"/>
              </a:ext>
            </a:extLst>
          </p:cNvPr>
          <p:cNvSpPr txBox="1"/>
          <p:nvPr/>
        </p:nvSpPr>
        <p:spPr>
          <a:xfrm>
            <a:off x="1459454" y="4589063"/>
            <a:ext cx="33618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복도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문제가 생긴 우주 함선 컨셉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와이어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파이프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형광등 모델 배치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포그</a:t>
            </a:r>
            <a:r>
              <a:rPr lang="ko-KR" altLang="en-US" sz="1200" b="1" dirty="0"/>
              <a:t> 이펙트 사용해 으스스한 분위기 의도</a:t>
            </a:r>
            <a:endParaRPr lang="en-US" altLang="ko-KR" sz="1200" b="1" dirty="0"/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C124DF06-A2EF-0EC7-32C6-C895C53E9509}"/>
              </a:ext>
            </a:extLst>
          </p:cNvPr>
          <p:cNvSpPr/>
          <p:nvPr/>
        </p:nvSpPr>
        <p:spPr>
          <a:xfrm flipV="1">
            <a:off x="3420931" y="3244357"/>
            <a:ext cx="1624405" cy="1344706"/>
          </a:xfrm>
          <a:prstGeom prst="bentArrow">
            <a:avLst>
              <a:gd name="adj1" fmla="val 226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5934-68BA-0B66-A7F4-B7732D3DA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D2E035-48CE-1627-94F9-85E1873CCDC9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E1FFE967-C195-E726-3397-33D92CBA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23708" r="7586" b="18035"/>
          <a:stretch/>
        </p:blipFill>
        <p:spPr>
          <a:xfrm>
            <a:off x="2697241" y="652401"/>
            <a:ext cx="3187888" cy="2178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BE78B-E3DE-A79D-AA22-8C866AB5D56E}"/>
              </a:ext>
            </a:extLst>
          </p:cNvPr>
          <p:cNvSpPr txBox="1"/>
          <p:nvPr/>
        </p:nvSpPr>
        <p:spPr>
          <a:xfrm>
            <a:off x="6195829" y="703189"/>
            <a:ext cx="29258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엘레베이터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1</a:t>
            </a:r>
            <a:r>
              <a:rPr lang="ko-KR" altLang="en-US" sz="1200" b="1" dirty="0"/>
              <a:t>층과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층을 오가는 헌터 전용 통로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774DB67-CA6A-7C00-2ECF-C4B8A17C3E9E}"/>
              </a:ext>
            </a:extLst>
          </p:cNvPr>
          <p:cNvCxnSpPr>
            <a:cxnSpLocks/>
          </p:cNvCxnSpPr>
          <p:nvPr/>
        </p:nvCxnSpPr>
        <p:spPr>
          <a:xfrm rot="5400000">
            <a:off x="2525783" y="1688288"/>
            <a:ext cx="1910377" cy="1739585"/>
          </a:xfrm>
          <a:prstGeom prst="bentConnector3">
            <a:avLst>
              <a:gd name="adj1" fmla="val -4059"/>
            </a:avLst>
          </a:prstGeom>
          <a:ln w="28575">
            <a:solidFill>
              <a:srgbClr val="29F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6BF1D9-ACF1-ECB7-724B-C21001F811B7}"/>
                  </a:ext>
                </a:extLst>
              </p:cNvPr>
              <p:cNvSpPr txBox="1"/>
              <p:nvPr/>
            </p:nvSpPr>
            <p:spPr>
              <a:xfrm>
                <a:off x="1240616" y="5549691"/>
                <a:ext cx="361028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엘레베이터</a:t>
                </a:r>
                <a:endParaRPr lang="en-US" altLang="ko-KR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크기</a:t>
                </a:r>
                <a:r>
                  <a:rPr lang="en-US" altLang="ko-KR" sz="1200" b="1" dirty="0"/>
                  <a:t>: 	5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𝐱𝟓</m:t>
                    </m:r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x10(m) – </a:t>
                </a:r>
                <a:r>
                  <a:rPr lang="ko-KR" altLang="en-US" sz="1200" b="1" dirty="0"/>
                  <a:t>외부</a:t>
                </a:r>
                <a:r>
                  <a:rPr lang="en-US" altLang="ko-KR" sz="1200" b="1" dirty="0"/>
                  <a:t>, </a:t>
                </a:r>
                <a:br>
                  <a:rPr lang="en-US" altLang="ko-KR" sz="1200" b="1" dirty="0"/>
                </a:br>
                <a:r>
                  <a:rPr lang="en-US" altLang="ko-KR" sz="1200" b="1" dirty="0"/>
                  <a:t>	2x2</a:t>
                </a:r>
                <a14:m>
                  <m:oMath xmlns:m="http://schemas.openxmlformats.org/officeDocument/2006/math"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x10(m) - </a:t>
                </a:r>
                <a:r>
                  <a:rPr lang="ko-KR" altLang="en-US" sz="1200" b="1" dirty="0"/>
                  <a:t>내부</a:t>
                </a:r>
                <a:r>
                  <a:rPr lang="en-US" altLang="ko-KR" sz="1200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특이사항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기둥 내부를 원형 통로로 감싼 형태</a:t>
                </a:r>
                <a:endParaRPr lang="en-US" altLang="ko-KR" sz="12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6BF1D9-ACF1-ECB7-724B-C21001F81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6" y="5549691"/>
                <a:ext cx="3610284" cy="861774"/>
              </a:xfrm>
              <a:prstGeom prst="rect">
                <a:avLst/>
              </a:prstGeom>
              <a:blipFill>
                <a:blip r:embed="rId3"/>
                <a:stretch>
                  <a:fillRect l="-507" t="-704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Elevator, after exiting the first Test Chamber (04/25/2018) image - Portal  Remastered - IndieDB">
            <a:extLst>
              <a:ext uri="{FF2B5EF4-FFF2-40B4-BE49-F238E27FC236}">
                <a16:creationId xmlns:a16="http://schemas.microsoft.com/office/drawing/2014/main" id="{8E2C5974-2EF2-E3C0-0AAD-60C2B095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4" y="3513269"/>
            <a:ext cx="3310691" cy="18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모노크롬, 사각형, 직사각형, 흑백이(가) 표시된 사진&#10;&#10;자동 생성된 설명">
            <a:extLst>
              <a:ext uri="{FF2B5EF4-FFF2-40B4-BE49-F238E27FC236}">
                <a16:creationId xmlns:a16="http://schemas.microsoft.com/office/drawing/2014/main" id="{3FC38F41-AA63-B44F-3968-5009EB388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47" y="3557736"/>
            <a:ext cx="2597075" cy="259707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780210-5084-1ACC-1CEC-CFFC20A29DA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646843" y="4290068"/>
            <a:ext cx="2969705" cy="566207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B4BF-C777-4816-1E1D-8518E268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EDF83D-7737-9AC5-C520-A9AEC7AC2338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디자인, 예술, 램프이(가) 표시된 사진&#10;&#10;자동 생성된 설명">
            <a:extLst>
              <a:ext uri="{FF2B5EF4-FFF2-40B4-BE49-F238E27FC236}">
                <a16:creationId xmlns:a16="http://schemas.microsoft.com/office/drawing/2014/main" id="{B9E84D7C-3EA3-8FA0-32EA-A5139E52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70" y="51058"/>
            <a:ext cx="3572630" cy="3572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5C91-0F4B-9884-1C95-FF19F29E673C}"/>
              </a:ext>
            </a:extLst>
          </p:cNvPr>
          <p:cNvSpPr txBox="1"/>
          <p:nvPr/>
        </p:nvSpPr>
        <p:spPr>
          <a:xfrm>
            <a:off x="6195829" y="703189"/>
            <a:ext cx="344838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층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중심부에 엘리베이터와 </a:t>
            </a:r>
            <a:br>
              <a:rPr lang="en-US" altLang="ko-KR" sz="1200" b="1" dirty="0"/>
            </a:br>
            <a:r>
              <a:rPr lang="ko-KR" altLang="en-US" sz="1200" b="1" dirty="0"/>
              <a:t>구름다리로 연결되는 </a:t>
            </a:r>
            <a:r>
              <a:rPr lang="en-US" altLang="ko-KR" sz="1200" b="1" dirty="0"/>
              <a:t>‘</a:t>
            </a:r>
            <a:r>
              <a:rPr lang="ko-KR" altLang="en-US" sz="1200" b="1" dirty="0" err="1"/>
              <a:t>ㅁ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형태의 방이 존재</a:t>
            </a:r>
            <a:endParaRPr lang="en-US" altLang="ko-KR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7A0CB-C33A-DE83-A360-FBFCDE50A592}"/>
              </a:ext>
            </a:extLst>
          </p:cNvPr>
          <p:cNvSpPr txBox="1"/>
          <p:nvPr/>
        </p:nvSpPr>
        <p:spPr>
          <a:xfrm>
            <a:off x="6893295" y="4355592"/>
            <a:ext cx="18533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ㅁ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방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크기</a:t>
            </a:r>
            <a:r>
              <a:rPr lang="en-US" altLang="ko-KR" sz="1200" b="1" dirty="0"/>
              <a:t>: 50x50x13(m)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특이사항</a:t>
            </a:r>
            <a:r>
              <a:rPr lang="en-US" altLang="ko-KR" sz="1200" b="1" dirty="0"/>
              <a:t>: </a:t>
            </a:r>
            <a:r>
              <a:rPr lang="ko-KR" altLang="en-US" sz="1200" b="1" dirty="0" err="1"/>
              <a:t>복층</a:t>
            </a:r>
            <a:endParaRPr lang="en-US" altLang="ko-KR" sz="1200" b="1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65BFCDB-9327-C994-07FA-4294954A5D16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3040670" y="2549640"/>
            <a:ext cx="1631968" cy="268867"/>
          </a:xfrm>
          <a:prstGeom prst="bentConnector3">
            <a:avLst>
              <a:gd name="adj1" fmla="val 73071"/>
            </a:avLst>
          </a:prstGeom>
          <a:ln w="28575">
            <a:solidFill>
              <a:srgbClr val="001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실내, 금속, 기차이(가) 표시된 사진&#10;&#10;자동 생성된 설명">
            <a:extLst>
              <a:ext uri="{FF2B5EF4-FFF2-40B4-BE49-F238E27FC236}">
                <a16:creationId xmlns:a16="http://schemas.microsoft.com/office/drawing/2014/main" id="{37CE44E5-41A7-8B6E-2B0A-4E3E0C52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0" y="3500057"/>
            <a:ext cx="5734019" cy="28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2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203</Words>
  <Application>Microsoft Office PowerPoint</Application>
  <PresentationFormat>와이드스크린</PresentationFormat>
  <Paragraphs>43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창현 노</dc:creator>
  <cp:lastModifiedBy>고윤범(2019184001)</cp:lastModifiedBy>
  <cp:revision>5</cp:revision>
  <dcterms:created xsi:type="dcterms:W3CDTF">2024-02-17T14:30:03Z</dcterms:created>
  <dcterms:modified xsi:type="dcterms:W3CDTF">2024-02-19T12:21:25Z</dcterms:modified>
</cp:coreProperties>
</file>